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8" r:id="rId4"/>
    <p:sldId id="262" r:id="rId5"/>
    <p:sldId id="274" r:id="rId6"/>
    <p:sldId id="272" r:id="rId7"/>
    <p:sldId id="277" r:id="rId8"/>
    <p:sldId id="273" r:id="rId9"/>
    <p:sldId id="276" r:id="rId10"/>
    <p:sldId id="275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BA29CC-8BB4-4EF8-881C-4F243A123F08}" v="21" dt="2025-04-07T12:41:37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Real Enrique" userId="b171d602-790f-4414-93eb-cdb5bae8d7f5" providerId="ADAL" clId="{AABA29CC-8BB4-4EF8-881C-4F243A123F08}"/>
    <pc:docChg chg="undo redo custSel addSld delSld modSld">
      <pc:chgData name="Mario Real Enrique" userId="b171d602-790f-4414-93eb-cdb5bae8d7f5" providerId="ADAL" clId="{AABA29CC-8BB4-4EF8-881C-4F243A123F08}" dt="2025-04-07T13:31:04.218" v="3246" actId="1076"/>
      <pc:docMkLst>
        <pc:docMk/>
      </pc:docMkLst>
      <pc:sldChg chg="addSp modSp mod modAnim">
        <pc:chgData name="Mario Real Enrique" userId="b171d602-790f-4414-93eb-cdb5bae8d7f5" providerId="ADAL" clId="{AABA29CC-8BB4-4EF8-881C-4F243A123F08}" dt="2025-04-03T12:21:29.837" v="1712" actId="15"/>
        <pc:sldMkLst>
          <pc:docMk/>
          <pc:sldMk cId="964696699" sldId="258"/>
        </pc:sldMkLst>
        <pc:spChg chg="mod">
          <ac:chgData name="Mario Real Enrique" userId="b171d602-790f-4414-93eb-cdb5bae8d7f5" providerId="ADAL" clId="{AABA29CC-8BB4-4EF8-881C-4F243A123F08}" dt="2025-04-03T12:21:29.837" v="1712" actId="15"/>
          <ac:spMkLst>
            <pc:docMk/>
            <pc:sldMk cId="964696699" sldId="258"/>
            <ac:spMk id="3" creationId="{1FCBDEBD-4177-0E27-AE96-927E2ECFEECA}"/>
          </ac:spMkLst>
        </pc:spChg>
        <pc:picChg chg="add mod modCrop">
          <ac:chgData name="Mario Real Enrique" userId="b171d602-790f-4414-93eb-cdb5bae8d7f5" providerId="ADAL" clId="{AABA29CC-8BB4-4EF8-881C-4F243A123F08}" dt="2025-04-03T11:41:20.145" v="162" actId="1076"/>
          <ac:picMkLst>
            <pc:docMk/>
            <pc:sldMk cId="964696699" sldId="258"/>
            <ac:picMk id="4" creationId="{F543D3FA-0153-7B47-0891-FE4E578ACCD8}"/>
          </ac:picMkLst>
        </pc:picChg>
        <pc:picChg chg="add mod modCrop">
          <ac:chgData name="Mario Real Enrique" userId="b171d602-790f-4414-93eb-cdb5bae8d7f5" providerId="ADAL" clId="{AABA29CC-8BB4-4EF8-881C-4F243A123F08}" dt="2025-04-03T11:41:22.289" v="163" actId="1076"/>
          <ac:picMkLst>
            <pc:docMk/>
            <pc:sldMk cId="964696699" sldId="258"/>
            <ac:picMk id="5" creationId="{B2DD0ECF-21D5-184F-498A-4BDA5FDB9917}"/>
          </ac:picMkLst>
        </pc:picChg>
      </pc:sldChg>
      <pc:sldChg chg="addSp delSp modSp mod">
        <pc:chgData name="Mario Real Enrique" userId="b171d602-790f-4414-93eb-cdb5bae8d7f5" providerId="ADAL" clId="{AABA29CC-8BB4-4EF8-881C-4F243A123F08}" dt="2025-04-03T12:13:29.733" v="1417" actId="20577"/>
        <pc:sldMkLst>
          <pc:docMk/>
          <pc:sldMk cId="1362060194" sldId="262"/>
        </pc:sldMkLst>
        <pc:spChg chg="mod">
          <ac:chgData name="Mario Real Enrique" userId="b171d602-790f-4414-93eb-cdb5bae8d7f5" providerId="ADAL" clId="{AABA29CC-8BB4-4EF8-881C-4F243A123F08}" dt="2025-04-03T11:47:26.045" v="334" actId="20577"/>
          <ac:spMkLst>
            <pc:docMk/>
            <pc:sldMk cId="1362060194" sldId="262"/>
            <ac:spMk id="2" creationId="{8F8F8F01-F7B7-8E2C-42DB-4C9BB480AB66}"/>
          </ac:spMkLst>
        </pc:spChg>
        <pc:spChg chg="mod">
          <ac:chgData name="Mario Real Enrique" userId="b171d602-790f-4414-93eb-cdb5bae8d7f5" providerId="ADAL" clId="{AABA29CC-8BB4-4EF8-881C-4F243A123F08}" dt="2025-04-03T12:13:29.733" v="1417" actId="20577"/>
          <ac:spMkLst>
            <pc:docMk/>
            <pc:sldMk cId="1362060194" sldId="262"/>
            <ac:spMk id="3" creationId="{A64B576C-1E55-919C-A4D7-A1DCCDDD0C8D}"/>
          </ac:spMkLst>
        </pc:spChg>
        <pc:spChg chg="add mod">
          <ac:chgData name="Mario Real Enrique" userId="b171d602-790f-4414-93eb-cdb5bae8d7f5" providerId="ADAL" clId="{AABA29CC-8BB4-4EF8-881C-4F243A123F08}" dt="2025-04-03T11:52:25.377" v="463" actId="20577"/>
          <ac:spMkLst>
            <pc:docMk/>
            <pc:sldMk cId="1362060194" sldId="262"/>
            <ac:spMk id="4" creationId="{F0759EA9-2414-DF32-BA49-ED2A686666F9}"/>
          </ac:spMkLst>
        </pc:spChg>
        <pc:spChg chg="add mod">
          <ac:chgData name="Mario Real Enrique" userId="b171d602-790f-4414-93eb-cdb5bae8d7f5" providerId="ADAL" clId="{AABA29CC-8BB4-4EF8-881C-4F243A123F08}" dt="2025-04-03T11:52:30.864" v="464" actId="20577"/>
          <ac:spMkLst>
            <pc:docMk/>
            <pc:sldMk cId="1362060194" sldId="262"/>
            <ac:spMk id="5" creationId="{AE9F10B0-2C8B-47E3-2AF9-2547BF477252}"/>
          </ac:spMkLst>
        </pc:spChg>
        <pc:spChg chg="add mod">
          <ac:chgData name="Mario Real Enrique" userId="b171d602-790f-4414-93eb-cdb5bae8d7f5" providerId="ADAL" clId="{AABA29CC-8BB4-4EF8-881C-4F243A123F08}" dt="2025-04-03T11:52:39.180" v="466" actId="14100"/>
          <ac:spMkLst>
            <pc:docMk/>
            <pc:sldMk cId="1362060194" sldId="262"/>
            <ac:spMk id="6" creationId="{C0D30887-0D60-C54A-74D0-A065198F6617}"/>
          </ac:spMkLst>
        </pc:spChg>
        <pc:spChg chg="add mod">
          <ac:chgData name="Mario Real Enrique" userId="b171d602-790f-4414-93eb-cdb5bae8d7f5" providerId="ADAL" clId="{AABA29CC-8BB4-4EF8-881C-4F243A123F08}" dt="2025-04-03T11:52:44.385" v="468" actId="14100"/>
          <ac:spMkLst>
            <pc:docMk/>
            <pc:sldMk cId="1362060194" sldId="262"/>
            <ac:spMk id="7" creationId="{65AF847E-4162-C449-641B-E31279FB4849}"/>
          </ac:spMkLst>
        </pc:spChg>
        <pc:spChg chg="add mod">
          <ac:chgData name="Mario Real Enrique" userId="b171d602-790f-4414-93eb-cdb5bae8d7f5" providerId="ADAL" clId="{AABA29CC-8BB4-4EF8-881C-4F243A123F08}" dt="2025-04-03T11:50:41.474" v="425" actId="1076"/>
          <ac:spMkLst>
            <pc:docMk/>
            <pc:sldMk cId="1362060194" sldId="262"/>
            <ac:spMk id="19" creationId="{F9582094-3FBB-0AAB-9871-99B2CAD9CF74}"/>
          </ac:spMkLst>
        </pc:spChg>
        <pc:spChg chg="add mod">
          <ac:chgData name="Mario Real Enrique" userId="b171d602-790f-4414-93eb-cdb5bae8d7f5" providerId="ADAL" clId="{AABA29CC-8BB4-4EF8-881C-4F243A123F08}" dt="2025-04-03T11:51:15.038" v="437" actId="20577"/>
          <ac:spMkLst>
            <pc:docMk/>
            <pc:sldMk cId="1362060194" sldId="262"/>
            <ac:spMk id="23" creationId="{B1869B54-8503-DA5F-98CB-E5AC287174F1}"/>
          </ac:spMkLst>
        </pc:spChg>
        <pc:spChg chg="add mod">
          <ac:chgData name="Mario Real Enrique" userId="b171d602-790f-4414-93eb-cdb5bae8d7f5" providerId="ADAL" clId="{AABA29CC-8BB4-4EF8-881C-4F243A123F08}" dt="2025-04-03T11:51:51.644" v="455" actId="1076"/>
          <ac:spMkLst>
            <pc:docMk/>
            <pc:sldMk cId="1362060194" sldId="262"/>
            <ac:spMk id="30" creationId="{29701C37-E3AF-075E-F19F-43ECD651C624}"/>
          </ac:spMkLst>
        </pc:spChg>
        <pc:spChg chg="add mod">
          <ac:chgData name="Mario Real Enrique" userId="b171d602-790f-4414-93eb-cdb5bae8d7f5" providerId="ADAL" clId="{AABA29CC-8BB4-4EF8-881C-4F243A123F08}" dt="2025-04-03T11:51:54.427" v="456" actId="1076"/>
          <ac:spMkLst>
            <pc:docMk/>
            <pc:sldMk cId="1362060194" sldId="262"/>
            <ac:spMk id="31" creationId="{C5AE466A-909D-3998-07D6-B81F6ABB519E}"/>
          </ac:spMkLst>
        </pc:spChg>
        <pc:cxnChg chg="add mod">
          <ac:chgData name="Mario Real Enrique" userId="b171d602-790f-4414-93eb-cdb5bae8d7f5" providerId="ADAL" clId="{AABA29CC-8BB4-4EF8-881C-4F243A123F08}" dt="2025-04-03T11:52:39.180" v="466" actId="14100"/>
          <ac:cxnSpMkLst>
            <pc:docMk/>
            <pc:sldMk cId="1362060194" sldId="262"/>
            <ac:cxnSpMk id="10" creationId="{19B3D53B-3C0E-5800-FB84-47D9E8EC5C15}"/>
          </ac:cxnSpMkLst>
        </pc:cxnChg>
        <pc:cxnChg chg="add mod">
          <ac:chgData name="Mario Real Enrique" userId="b171d602-790f-4414-93eb-cdb5bae8d7f5" providerId="ADAL" clId="{AABA29CC-8BB4-4EF8-881C-4F243A123F08}" dt="2025-04-03T11:52:44.385" v="468" actId="14100"/>
          <ac:cxnSpMkLst>
            <pc:docMk/>
            <pc:sldMk cId="1362060194" sldId="262"/>
            <ac:cxnSpMk id="12" creationId="{245AE3EE-30AA-1F37-4583-7A1994D1C566}"/>
          </ac:cxnSpMkLst>
        </pc:cxnChg>
        <pc:cxnChg chg="add mod">
          <ac:chgData name="Mario Real Enrique" userId="b171d602-790f-4414-93eb-cdb5bae8d7f5" providerId="ADAL" clId="{AABA29CC-8BB4-4EF8-881C-4F243A123F08}" dt="2025-04-03T11:50:36.698" v="423" actId="1076"/>
          <ac:cxnSpMkLst>
            <pc:docMk/>
            <pc:sldMk cId="1362060194" sldId="262"/>
            <ac:cxnSpMk id="14" creationId="{7D179D3B-1426-34DB-DDAB-AC7A9364D7E4}"/>
          </ac:cxnSpMkLst>
        </pc:cxnChg>
        <pc:cxnChg chg="add mod">
          <ac:chgData name="Mario Real Enrique" userId="b171d602-790f-4414-93eb-cdb5bae8d7f5" providerId="ADAL" clId="{AABA29CC-8BB4-4EF8-881C-4F243A123F08}" dt="2025-04-03T11:52:39.180" v="466" actId="14100"/>
          <ac:cxnSpMkLst>
            <pc:docMk/>
            <pc:sldMk cId="1362060194" sldId="262"/>
            <ac:cxnSpMk id="17" creationId="{14708CB8-0158-6037-A44C-77002F5768AC}"/>
          </ac:cxnSpMkLst>
        </pc:cxnChg>
        <pc:cxnChg chg="add mod">
          <ac:chgData name="Mario Real Enrique" userId="b171d602-790f-4414-93eb-cdb5bae8d7f5" providerId="ADAL" clId="{AABA29CC-8BB4-4EF8-881C-4F243A123F08}" dt="2025-04-03T11:52:44.385" v="468" actId="14100"/>
          <ac:cxnSpMkLst>
            <pc:docMk/>
            <pc:sldMk cId="1362060194" sldId="262"/>
            <ac:cxnSpMk id="22" creationId="{AFD3AEC5-FCCA-5F18-C6BB-8A926C91F668}"/>
          </ac:cxnSpMkLst>
        </pc:cxnChg>
      </pc:sldChg>
      <pc:sldChg chg="del">
        <pc:chgData name="Mario Real Enrique" userId="b171d602-790f-4414-93eb-cdb5bae8d7f5" providerId="ADAL" clId="{AABA29CC-8BB4-4EF8-881C-4F243A123F08}" dt="2025-04-03T11:36:31.398" v="0" actId="47"/>
        <pc:sldMkLst>
          <pc:docMk/>
          <pc:sldMk cId="2253913503" sldId="264"/>
        </pc:sldMkLst>
      </pc:sldChg>
      <pc:sldChg chg="del">
        <pc:chgData name="Mario Real Enrique" userId="b171d602-790f-4414-93eb-cdb5bae8d7f5" providerId="ADAL" clId="{AABA29CC-8BB4-4EF8-881C-4F243A123F08}" dt="2025-04-03T11:36:36.256" v="1" actId="47"/>
        <pc:sldMkLst>
          <pc:docMk/>
          <pc:sldMk cId="3124444850" sldId="265"/>
        </pc:sldMkLst>
      </pc:sldChg>
      <pc:sldChg chg="del">
        <pc:chgData name="Mario Real Enrique" userId="b171d602-790f-4414-93eb-cdb5bae8d7f5" providerId="ADAL" clId="{AABA29CC-8BB4-4EF8-881C-4F243A123F08}" dt="2025-04-03T12:44:16.050" v="2308" actId="47"/>
        <pc:sldMkLst>
          <pc:docMk/>
          <pc:sldMk cId="1105721352" sldId="266"/>
        </pc:sldMkLst>
      </pc:sldChg>
      <pc:sldChg chg="del">
        <pc:chgData name="Mario Real Enrique" userId="b171d602-790f-4414-93eb-cdb5bae8d7f5" providerId="ADAL" clId="{AABA29CC-8BB4-4EF8-881C-4F243A123F08}" dt="2025-04-03T12:27:42.822" v="1840" actId="47"/>
        <pc:sldMkLst>
          <pc:docMk/>
          <pc:sldMk cId="1105353030" sldId="267"/>
        </pc:sldMkLst>
      </pc:sldChg>
      <pc:sldChg chg="del">
        <pc:chgData name="Mario Real Enrique" userId="b171d602-790f-4414-93eb-cdb5bae8d7f5" providerId="ADAL" clId="{AABA29CC-8BB4-4EF8-881C-4F243A123F08}" dt="2025-04-03T12:27:38.487" v="1839" actId="47"/>
        <pc:sldMkLst>
          <pc:docMk/>
          <pc:sldMk cId="148634914" sldId="268"/>
        </pc:sldMkLst>
      </pc:sldChg>
      <pc:sldChg chg="modSp del mod">
        <pc:chgData name="Mario Real Enrique" userId="b171d602-790f-4414-93eb-cdb5bae8d7f5" providerId="ADAL" clId="{AABA29CC-8BB4-4EF8-881C-4F243A123F08}" dt="2025-04-03T12:27:44.539" v="1841" actId="47"/>
        <pc:sldMkLst>
          <pc:docMk/>
          <pc:sldMk cId="1628834839" sldId="269"/>
        </pc:sldMkLst>
      </pc:sldChg>
      <pc:sldChg chg="del">
        <pc:chgData name="Mario Real Enrique" userId="b171d602-790f-4414-93eb-cdb5bae8d7f5" providerId="ADAL" clId="{AABA29CC-8BB4-4EF8-881C-4F243A123F08}" dt="2025-04-03T12:27:46.783" v="1842" actId="47"/>
        <pc:sldMkLst>
          <pc:docMk/>
          <pc:sldMk cId="284237232" sldId="270"/>
        </pc:sldMkLst>
      </pc:sldChg>
      <pc:sldChg chg="del">
        <pc:chgData name="Mario Real Enrique" userId="b171d602-790f-4414-93eb-cdb5bae8d7f5" providerId="ADAL" clId="{AABA29CC-8BB4-4EF8-881C-4F243A123F08}" dt="2025-04-03T11:59:07.168" v="697" actId="2696"/>
        <pc:sldMkLst>
          <pc:docMk/>
          <pc:sldMk cId="2849390749" sldId="271"/>
        </pc:sldMkLst>
      </pc:sldChg>
      <pc:sldChg chg="addSp delSp modSp mod modAnim">
        <pc:chgData name="Mario Real Enrique" userId="b171d602-790f-4414-93eb-cdb5bae8d7f5" providerId="ADAL" clId="{AABA29CC-8BB4-4EF8-881C-4F243A123F08}" dt="2025-04-07T12:51:58.366" v="3002" actId="1076"/>
        <pc:sldMkLst>
          <pc:docMk/>
          <pc:sldMk cId="3054857142" sldId="272"/>
        </pc:sldMkLst>
        <pc:spChg chg="mod">
          <ac:chgData name="Mario Real Enrique" userId="b171d602-790f-4414-93eb-cdb5bae8d7f5" providerId="ADAL" clId="{AABA29CC-8BB4-4EF8-881C-4F243A123F08}" dt="2025-04-07T12:29:52.423" v="2854"/>
          <ac:spMkLst>
            <pc:docMk/>
            <pc:sldMk cId="3054857142" sldId="272"/>
            <ac:spMk id="4" creationId="{EC12502F-1C13-82A9-38B1-B4162B99F5C1}"/>
          </ac:spMkLst>
        </pc:spChg>
        <pc:spChg chg="mod">
          <ac:chgData name="Mario Real Enrique" userId="b171d602-790f-4414-93eb-cdb5bae8d7f5" providerId="ADAL" clId="{AABA29CC-8BB4-4EF8-881C-4F243A123F08}" dt="2025-04-07T12:51:52.440" v="2999" actId="20577"/>
          <ac:spMkLst>
            <pc:docMk/>
            <pc:sldMk cId="3054857142" sldId="272"/>
            <ac:spMk id="5" creationId="{4D0AC71D-55EC-19C7-10DA-EC41CCBD6AC8}"/>
          </ac:spMkLst>
        </pc:spChg>
        <pc:spChg chg="add del mod">
          <ac:chgData name="Mario Real Enrique" userId="b171d602-790f-4414-93eb-cdb5bae8d7f5" providerId="ADAL" clId="{AABA29CC-8BB4-4EF8-881C-4F243A123F08}" dt="2025-04-07T12:27:09.441" v="2816" actId="478"/>
          <ac:spMkLst>
            <pc:docMk/>
            <pc:sldMk cId="3054857142" sldId="272"/>
            <ac:spMk id="9" creationId="{EE531040-EDBD-EA5D-3C88-E27E71A0B628}"/>
          </ac:spMkLst>
        </pc:spChg>
        <pc:picChg chg="add del mod">
          <ac:chgData name="Mario Real Enrique" userId="b171d602-790f-4414-93eb-cdb5bae8d7f5" providerId="ADAL" clId="{AABA29CC-8BB4-4EF8-881C-4F243A123F08}" dt="2025-04-07T12:29:34.158" v="2837" actId="478"/>
          <ac:picMkLst>
            <pc:docMk/>
            <pc:sldMk cId="3054857142" sldId="272"/>
            <ac:picMk id="2" creationId="{86325FA5-4AC6-4755-BCEC-2F43C29CF64E}"/>
          </ac:picMkLst>
        </pc:picChg>
        <pc:picChg chg="add mod">
          <ac:chgData name="Mario Real Enrique" userId="b171d602-790f-4414-93eb-cdb5bae8d7f5" providerId="ADAL" clId="{AABA29CC-8BB4-4EF8-881C-4F243A123F08}" dt="2025-04-07T12:31:18.897" v="2872"/>
          <ac:picMkLst>
            <pc:docMk/>
            <pc:sldMk cId="3054857142" sldId="272"/>
            <ac:picMk id="3" creationId="{F538E966-D617-5927-DA9B-18372CF6F263}"/>
          </ac:picMkLst>
        </pc:picChg>
        <pc:picChg chg="add del mod">
          <ac:chgData name="Mario Real Enrique" userId="b171d602-790f-4414-93eb-cdb5bae8d7f5" providerId="ADAL" clId="{AABA29CC-8BB4-4EF8-881C-4F243A123F08}" dt="2025-04-07T12:27:09.873" v="2817" actId="478"/>
          <ac:picMkLst>
            <pc:docMk/>
            <pc:sldMk cId="3054857142" sldId="272"/>
            <ac:picMk id="6" creationId="{B746E487-6E4D-8AD3-3E1B-1294DF091B83}"/>
          </ac:picMkLst>
        </pc:picChg>
        <pc:picChg chg="add mod">
          <ac:chgData name="Mario Real Enrique" userId="b171d602-790f-4414-93eb-cdb5bae8d7f5" providerId="ADAL" clId="{AABA29CC-8BB4-4EF8-881C-4F243A123F08}" dt="2025-04-07T12:51:56.980" v="3001" actId="1076"/>
          <ac:picMkLst>
            <pc:docMk/>
            <pc:sldMk cId="3054857142" sldId="272"/>
            <ac:picMk id="7" creationId="{7BAD1763-6089-53D9-759F-AE619E427E6F}"/>
          </ac:picMkLst>
        </pc:picChg>
        <pc:picChg chg="add mod modCrop">
          <ac:chgData name="Mario Real Enrique" userId="b171d602-790f-4414-93eb-cdb5bae8d7f5" providerId="ADAL" clId="{AABA29CC-8BB4-4EF8-881C-4F243A123F08}" dt="2025-04-07T12:51:58.366" v="3002" actId="1076"/>
          <ac:picMkLst>
            <pc:docMk/>
            <pc:sldMk cId="3054857142" sldId="272"/>
            <ac:picMk id="11" creationId="{5C468EB8-CAC8-2BF4-584A-497FD9350FEE}"/>
          </ac:picMkLst>
        </pc:picChg>
      </pc:sldChg>
      <pc:sldChg chg="addSp delSp modSp new mod setBg">
        <pc:chgData name="Mario Real Enrique" userId="b171d602-790f-4414-93eb-cdb5bae8d7f5" providerId="ADAL" clId="{AABA29CC-8BB4-4EF8-881C-4F243A123F08}" dt="2025-04-03T12:37:20.718" v="1896" actId="26606"/>
        <pc:sldMkLst>
          <pc:docMk/>
          <pc:sldMk cId="1545387805" sldId="273"/>
        </pc:sldMkLst>
        <pc:spChg chg="mod">
          <ac:chgData name="Mario Real Enrique" userId="b171d602-790f-4414-93eb-cdb5bae8d7f5" providerId="ADAL" clId="{AABA29CC-8BB4-4EF8-881C-4F243A123F08}" dt="2025-04-03T12:37:20.718" v="1896" actId="26606"/>
          <ac:spMkLst>
            <pc:docMk/>
            <pc:sldMk cId="1545387805" sldId="273"/>
            <ac:spMk id="2" creationId="{CF73DBB9-7EE5-681E-5F85-798C878CC992}"/>
          </ac:spMkLst>
        </pc:spChg>
        <pc:spChg chg="mod">
          <ac:chgData name="Mario Real Enrique" userId="b171d602-790f-4414-93eb-cdb5bae8d7f5" providerId="ADAL" clId="{AABA29CC-8BB4-4EF8-881C-4F243A123F08}" dt="2025-04-03T12:37:20.718" v="1896" actId="26606"/>
          <ac:spMkLst>
            <pc:docMk/>
            <pc:sldMk cId="1545387805" sldId="273"/>
            <ac:spMk id="3" creationId="{45313518-9BF3-3564-20DC-4E79C1D72AF8}"/>
          </ac:spMkLst>
        </pc:spChg>
        <pc:spChg chg="add">
          <ac:chgData name="Mario Real Enrique" userId="b171d602-790f-4414-93eb-cdb5bae8d7f5" providerId="ADAL" clId="{AABA29CC-8BB4-4EF8-881C-4F243A123F08}" dt="2025-04-03T12:37:20.718" v="1896" actId="26606"/>
          <ac:spMkLst>
            <pc:docMk/>
            <pc:sldMk cId="1545387805" sldId="273"/>
            <ac:spMk id="17" creationId="{0B9EE3F3-89B7-43C3-8651-C4C96830993D}"/>
          </ac:spMkLst>
        </pc:spChg>
        <pc:spChg chg="add">
          <ac:chgData name="Mario Real Enrique" userId="b171d602-790f-4414-93eb-cdb5bae8d7f5" providerId="ADAL" clId="{AABA29CC-8BB4-4EF8-881C-4F243A123F08}" dt="2025-04-03T12:37:20.718" v="1896" actId="26606"/>
          <ac:spMkLst>
            <pc:docMk/>
            <pc:sldMk cId="1545387805" sldId="273"/>
            <ac:spMk id="19" creationId="{33AE4636-AEEC-45D6-84D4-7AC2DA48ECF8}"/>
          </ac:spMkLst>
        </pc:spChg>
        <pc:spChg chg="add">
          <ac:chgData name="Mario Real Enrique" userId="b171d602-790f-4414-93eb-cdb5bae8d7f5" providerId="ADAL" clId="{AABA29CC-8BB4-4EF8-881C-4F243A123F08}" dt="2025-04-03T12:37:20.718" v="1896" actId="26606"/>
          <ac:spMkLst>
            <pc:docMk/>
            <pc:sldMk cId="1545387805" sldId="273"/>
            <ac:spMk id="21" creationId="{8D9CE0F4-2EB2-4F1F-8AAC-DB3571D9FE10}"/>
          </ac:spMkLst>
        </pc:spChg>
        <pc:picChg chg="add mod">
          <ac:chgData name="Mario Real Enrique" userId="b171d602-790f-4414-93eb-cdb5bae8d7f5" providerId="ADAL" clId="{AABA29CC-8BB4-4EF8-881C-4F243A123F08}" dt="2025-04-03T12:37:20.718" v="1896" actId="26606"/>
          <ac:picMkLst>
            <pc:docMk/>
            <pc:sldMk cId="1545387805" sldId="273"/>
            <ac:picMk id="5" creationId="{DE3D4D57-2D35-7892-28B9-770C011BC62C}"/>
          </ac:picMkLst>
        </pc:picChg>
      </pc:sldChg>
      <pc:sldChg chg="delSp add del setBg delDesignElem">
        <pc:chgData name="Mario Real Enrique" userId="b171d602-790f-4414-93eb-cdb5bae8d7f5" providerId="ADAL" clId="{AABA29CC-8BB4-4EF8-881C-4F243A123F08}" dt="2025-04-03T11:59:28.589" v="713" actId="47"/>
        <pc:sldMkLst>
          <pc:docMk/>
          <pc:sldMk cId="1629847458" sldId="274"/>
        </pc:sldMkLst>
      </pc:sldChg>
      <pc:sldChg chg="delSp add del setBg delDesignElem">
        <pc:chgData name="Mario Real Enrique" userId="b171d602-790f-4414-93eb-cdb5bae8d7f5" providerId="ADAL" clId="{AABA29CC-8BB4-4EF8-881C-4F243A123F08}" dt="2025-04-03T12:00:02.327" v="737" actId="47"/>
        <pc:sldMkLst>
          <pc:docMk/>
          <pc:sldMk cId="1659746093" sldId="274"/>
        </pc:sldMkLst>
      </pc:sldChg>
      <pc:sldChg chg="addSp delSp modSp new mod setBg">
        <pc:chgData name="Mario Real Enrique" userId="b171d602-790f-4414-93eb-cdb5bae8d7f5" providerId="ADAL" clId="{AABA29CC-8BB4-4EF8-881C-4F243A123F08}" dt="2025-04-07T13:27:58.689" v="3226" actId="1076"/>
        <pc:sldMkLst>
          <pc:docMk/>
          <pc:sldMk cId="3857719610" sldId="274"/>
        </pc:sldMkLst>
        <pc:spChg chg="mod">
          <ac:chgData name="Mario Real Enrique" userId="b171d602-790f-4414-93eb-cdb5bae8d7f5" providerId="ADAL" clId="{AABA29CC-8BB4-4EF8-881C-4F243A123F08}" dt="2025-04-03T12:22:57.665" v="1762" actId="26606"/>
          <ac:spMkLst>
            <pc:docMk/>
            <pc:sldMk cId="3857719610" sldId="274"/>
            <ac:spMk id="2" creationId="{56A887B5-CBA5-BFAB-E2A9-83C844EEA30E}"/>
          </ac:spMkLst>
        </pc:spChg>
        <pc:spChg chg="mod">
          <ac:chgData name="Mario Real Enrique" userId="b171d602-790f-4414-93eb-cdb5bae8d7f5" providerId="ADAL" clId="{AABA29CC-8BB4-4EF8-881C-4F243A123F08}" dt="2025-04-03T12:26:29.090" v="1838" actId="26606"/>
          <ac:spMkLst>
            <pc:docMk/>
            <pc:sldMk cId="3857719610" sldId="274"/>
            <ac:spMk id="3" creationId="{C94A541D-0F20-25C1-0B20-43F70F4C399B}"/>
          </ac:spMkLst>
        </pc:spChg>
        <pc:spChg chg="add">
          <ac:chgData name="Mario Real Enrique" userId="b171d602-790f-4414-93eb-cdb5bae8d7f5" providerId="ADAL" clId="{AABA29CC-8BB4-4EF8-881C-4F243A123F08}" dt="2025-04-03T12:26:29.090" v="1838" actId="26606"/>
          <ac:spMkLst>
            <pc:docMk/>
            <pc:sldMk cId="3857719610" sldId="274"/>
            <ac:spMk id="17" creationId="{2B97F24A-32CE-4C1C-A50D-3016B394DCFB}"/>
          </ac:spMkLst>
        </pc:spChg>
        <pc:spChg chg="add">
          <ac:chgData name="Mario Real Enrique" userId="b171d602-790f-4414-93eb-cdb5bae8d7f5" providerId="ADAL" clId="{AABA29CC-8BB4-4EF8-881C-4F243A123F08}" dt="2025-04-03T12:26:29.090" v="1838" actId="26606"/>
          <ac:spMkLst>
            <pc:docMk/>
            <pc:sldMk cId="3857719610" sldId="274"/>
            <ac:spMk id="19" creationId="{CD8B4F24-440B-49E9-B85D-733523DC064B}"/>
          </ac:spMkLst>
        </pc:spChg>
        <pc:picChg chg="add mod">
          <ac:chgData name="Mario Real Enrique" userId="b171d602-790f-4414-93eb-cdb5bae8d7f5" providerId="ADAL" clId="{AABA29CC-8BB4-4EF8-881C-4F243A123F08}" dt="2025-04-07T13:27:40.932" v="3222" actId="1035"/>
          <ac:picMkLst>
            <pc:docMk/>
            <pc:sldMk cId="3857719610" sldId="274"/>
            <ac:picMk id="5" creationId="{C1C0E4CF-C33D-E3EF-00A3-98FDC8CD72A6}"/>
          </ac:picMkLst>
        </pc:picChg>
        <pc:picChg chg="add mod">
          <ac:chgData name="Mario Real Enrique" userId="b171d602-790f-4414-93eb-cdb5bae8d7f5" providerId="ADAL" clId="{AABA29CC-8BB4-4EF8-881C-4F243A123F08}" dt="2025-04-07T13:27:58.689" v="3226" actId="1076"/>
          <ac:picMkLst>
            <pc:docMk/>
            <pc:sldMk cId="3857719610" sldId="274"/>
            <ac:picMk id="6" creationId="{2A4FE222-8625-1341-4CCC-09A28028B08F}"/>
          </ac:picMkLst>
        </pc:picChg>
      </pc:sldChg>
      <pc:sldChg chg="modSp new mod">
        <pc:chgData name="Mario Real Enrique" userId="b171d602-790f-4414-93eb-cdb5bae8d7f5" providerId="ADAL" clId="{AABA29CC-8BB4-4EF8-881C-4F243A123F08}" dt="2025-04-03T12:44:56.976" v="2310" actId="20577"/>
        <pc:sldMkLst>
          <pc:docMk/>
          <pc:sldMk cId="3054197050" sldId="275"/>
        </pc:sldMkLst>
        <pc:spChg chg="mod">
          <ac:chgData name="Mario Real Enrique" userId="b171d602-790f-4414-93eb-cdb5bae8d7f5" providerId="ADAL" clId="{AABA29CC-8BB4-4EF8-881C-4F243A123F08}" dt="2025-04-03T12:36:04.449" v="1864" actId="20577"/>
          <ac:spMkLst>
            <pc:docMk/>
            <pc:sldMk cId="3054197050" sldId="275"/>
            <ac:spMk id="2" creationId="{CD480810-06E9-04E8-85E3-D4500BA4C820}"/>
          </ac:spMkLst>
        </pc:spChg>
        <pc:spChg chg="mod">
          <ac:chgData name="Mario Real Enrique" userId="b171d602-790f-4414-93eb-cdb5bae8d7f5" providerId="ADAL" clId="{AABA29CC-8BB4-4EF8-881C-4F243A123F08}" dt="2025-04-03T12:44:56.976" v="2310" actId="20577"/>
          <ac:spMkLst>
            <pc:docMk/>
            <pc:sldMk cId="3054197050" sldId="275"/>
            <ac:spMk id="3" creationId="{0046C8EC-BEEF-74DD-46FF-0CD461FBB3BE}"/>
          </ac:spMkLst>
        </pc:spChg>
      </pc:sldChg>
      <pc:sldChg chg="addSp delSp modSp new mod setBg">
        <pc:chgData name="Mario Real Enrique" userId="b171d602-790f-4414-93eb-cdb5bae8d7f5" providerId="ADAL" clId="{AABA29CC-8BB4-4EF8-881C-4F243A123F08}" dt="2025-04-07T13:16:46.440" v="3143" actId="113"/>
        <pc:sldMkLst>
          <pc:docMk/>
          <pc:sldMk cId="436067003" sldId="276"/>
        </pc:sldMkLst>
        <pc:spChg chg="mod">
          <ac:chgData name="Mario Real Enrique" userId="b171d602-790f-4414-93eb-cdb5bae8d7f5" providerId="ADAL" clId="{AABA29CC-8BB4-4EF8-881C-4F243A123F08}" dt="2025-04-03T12:51:29.279" v="2806" actId="26606"/>
          <ac:spMkLst>
            <pc:docMk/>
            <pc:sldMk cId="436067003" sldId="276"/>
            <ac:spMk id="2" creationId="{1BC4EA32-2611-7C1F-429F-12B28B72F8F3}"/>
          </ac:spMkLst>
        </pc:spChg>
        <pc:spChg chg="add mod">
          <ac:chgData name="Mario Real Enrique" userId="b171d602-790f-4414-93eb-cdb5bae8d7f5" providerId="ADAL" clId="{AABA29CC-8BB4-4EF8-881C-4F243A123F08}" dt="2025-04-07T13:16:46.440" v="3143" actId="113"/>
          <ac:spMkLst>
            <pc:docMk/>
            <pc:sldMk cId="436067003" sldId="276"/>
            <ac:spMk id="7" creationId="{74960A74-E821-84BD-55AC-70AA57CC88E6}"/>
          </ac:spMkLst>
        </pc:spChg>
        <pc:spChg chg="add">
          <ac:chgData name="Mario Real Enrique" userId="b171d602-790f-4414-93eb-cdb5bae8d7f5" providerId="ADAL" clId="{AABA29CC-8BB4-4EF8-881C-4F243A123F08}" dt="2025-04-03T12:51:29.279" v="2806" actId="26606"/>
          <ac:spMkLst>
            <pc:docMk/>
            <pc:sldMk cId="436067003" sldId="276"/>
            <ac:spMk id="9" creationId="{35DB3719-6FDC-4E5D-891D-FF40B7300F64}"/>
          </ac:spMkLst>
        </pc:spChg>
        <pc:spChg chg="add">
          <ac:chgData name="Mario Real Enrique" userId="b171d602-790f-4414-93eb-cdb5bae8d7f5" providerId="ADAL" clId="{AABA29CC-8BB4-4EF8-881C-4F243A123F08}" dt="2025-04-03T12:51:29.279" v="2806" actId="26606"/>
          <ac:spMkLst>
            <pc:docMk/>
            <pc:sldMk cId="436067003" sldId="276"/>
            <ac:spMk id="11" creationId="{E0CBAC23-2E3F-4A90-BA59-F8299F6A5439}"/>
          </ac:spMkLst>
        </pc:spChg>
      </pc:sldChg>
      <pc:sldChg chg="addSp delSp modSp add mod setBg delDesignElem">
        <pc:chgData name="Mario Real Enrique" userId="b171d602-790f-4414-93eb-cdb5bae8d7f5" providerId="ADAL" clId="{AABA29CC-8BB4-4EF8-881C-4F243A123F08}" dt="2025-04-07T13:31:04.218" v="3246" actId="1076"/>
        <pc:sldMkLst>
          <pc:docMk/>
          <pc:sldMk cId="3627313849" sldId="277"/>
        </pc:sldMkLst>
        <pc:spChg chg="add del mod">
          <ac:chgData name="Mario Real Enrique" userId="b171d602-790f-4414-93eb-cdb5bae8d7f5" providerId="ADAL" clId="{AABA29CC-8BB4-4EF8-881C-4F243A123F08}" dt="2025-04-07T12:28:18.409" v="2828" actId="478"/>
          <ac:spMkLst>
            <pc:docMk/>
            <pc:sldMk cId="3627313849" sldId="277"/>
            <ac:spMk id="3" creationId="{6D9FCF30-E8CA-94BC-A64A-92C2007113F7}"/>
          </ac:spMkLst>
        </pc:spChg>
        <pc:spChg chg="mod">
          <ac:chgData name="Mario Real Enrique" userId="b171d602-790f-4414-93eb-cdb5bae8d7f5" providerId="ADAL" clId="{AABA29CC-8BB4-4EF8-881C-4F243A123F08}" dt="2025-04-07T13:29:26.322" v="3245" actId="20577"/>
          <ac:spMkLst>
            <pc:docMk/>
            <pc:sldMk cId="3627313849" sldId="277"/>
            <ac:spMk id="5" creationId="{31A1323A-B408-F958-58DF-08E8074A1D3E}"/>
          </ac:spMkLst>
        </pc:spChg>
        <pc:spChg chg="add del">
          <ac:chgData name="Mario Real Enrique" userId="b171d602-790f-4414-93eb-cdb5bae8d7f5" providerId="ADAL" clId="{AABA29CC-8BB4-4EF8-881C-4F243A123F08}" dt="2025-04-07T12:28:28.962" v="2830" actId="478"/>
          <ac:spMkLst>
            <pc:docMk/>
            <pc:sldMk cId="3627313849" sldId="277"/>
            <ac:spMk id="7" creationId="{DC9D40FE-C5F4-5E1F-7AC5-5C1092BA3E4C}"/>
          </ac:spMkLst>
        </pc:spChg>
        <pc:spChg chg="add del">
          <ac:chgData name="Mario Real Enrique" userId="b171d602-790f-4414-93eb-cdb5bae8d7f5" providerId="ADAL" clId="{AABA29CC-8BB4-4EF8-881C-4F243A123F08}" dt="2025-04-07T12:28:38.754" v="2832" actId="478"/>
          <ac:spMkLst>
            <pc:docMk/>
            <pc:sldMk cId="3627313849" sldId="277"/>
            <ac:spMk id="8" creationId="{9EC754F8-BFE8-E757-399B-783CEF051889}"/>
          </ac:spMkLst>
        </pc:spChg>
        <pc:spChg chg="mod">
          <ac:chgData name="Mario Real Enrique" userId="b171d602-790f-4414-93eb-cdb5bae8d7f5" providerId="ADAL" clId="{AABA29CC-8BB4-4EF8-881C-4F243A123F08}" dt="2025-04-07T13:31:04.218" v="3246" actId="1076"/>
          <ac:spMkLst>
            <pc:docMk/>
            <pc:sldMk cId="3627313849" sldId="277"/>
            <ac:spMk id="9" creationId="{B89ADAAE-07FE-ACD1-092D-E393E7C0FA9F}"/>
          </ac:spMkLst>
        </pc:spChg>
        <pc:spChg chg="del">
          <ac:chgData name="Mario Real Enrique" userId="b171d602-790f-4414-93eb-cdb5bae8d7f5" providerId="ADAL" clId="{AABA29CC-8BB4-4EF8-881C-4F243A123F08}" dt="2025-04-07T12:26:48.220" v="2812"/>
          <ac:spMkLst>
            <pc:docMk/>
            <pc:sldMk cId="3627313849" sldId="277"/>
            <ac:spMk id="10" creationId="{409FE434-9166-5CFE-AD8D-2487109A50C5}"/>
          </ac:spMkLst>
        </pc:spChg>
        <pc:spChg chg="add del mod">
          <ac:chgData name="Mario Real Enrique" userId="b171d602-790f-4414-93eb-cdb5bae8d7f5" providerId="ADAL" clId="{AABA29CC-8BB4-4EF8-881C-4F243A123F08}" dt="2025-04-07T12:29:18.043" v="2836" actId="478"/>
          <ac:spMkLst>
            <pc:docMk/>
            <pc:sldMk cId="3627313849" sldId="277"/>
            <ac:spMk id="11" creationId="{E481C78D-85F7-6291-D0C8-0BA459A6C2E4}"/>
          </ac:spMkLst>
        </pc:spChg>
        <pc:spChg chg="del">
          <ac:chgData name="Mario Real Enrique" userId="b171d602-790f-4414-93eb-cdb5bae8d7f5" providerId="ADAL" clId="{AABA29CC-8BB4-4EF8-881C-4F243A123F08}" dt="2025-04-07T12:26:48.220" v="2812"/>
          <ac:spMkLst>
            <pc:docMk/>
            <pc:sldMk cId="3627313849" sldId="277"/>
            <ac:spMk id="12" creationId="{E11D4349-0941-F3EF-71B2-7C5CBEF2BADA}"/>
          </ac:spMkLst>
        </pc:spChg>
        <pc:picChg chg="del">
          <ac:chgData name="Mario Real Enrique" userId="b171d602-790f-4414-93eb-cdb5bae8d7f5" providerId="ADAL" clId="{AABA29CC-8BB4-4EF8-881C-4F243A123F08}" dt="2025-04-07T12:27:53.065" v="2822" actId="478"/>
          <ac:picMkLst>
            <pc:docMk/>
            <pc:sldMk cId="3627313849" sldId="277"/>
            <ac:picMk id="2" creationId="{DD55562A-A243-951F-F64A-556C19026F8D}"/>
          </ac:picMkLst>
        </pc:picChg>
        <pc:picChg chg="mod">
          <ac:chgData name="Mario Real Enrique" userId="b171d602-790f-4414-93eb-cdb5bae8d7f5" providerId="ADAL" clId="{AABA29CC-8BB4-4EF8-881C-4F243A123F08}" dt="2025-04-07T12:59:32.361" v="3016" actId="1076"/>
          <ac:picMkLst>
            <pc:docMk/>
            <pc:sldMk cId="3627313849" sldId="277"/>
            <ac:picMk id="6" creationId="{97242590-A40F-9174-9D9E-EAA677624B7E}"/>
          </ac:picMkLst>
        </pc:picChg>
      </pc:sldChg>
    </pc:docChg>
  </pc:docChgLst>
  <pc:docChgLst>
    <pc:chgData name="Mario Real Enrique" userId="b171d602-790f-4414-93eb-cdb5bae8d7f5" providerId="ADAL" clId="{CE6C84D4-98BC-4B75-AE4E-B976633CB2AA}"/>
    <pc:docChg chg="undo redo custSel addSld modSld">
      <pc:chgData name="Mario Real Enrique" userId="b171d602-790f-4414-93eb-cdb5bae8d7f5" providerId="ADAL" clId="{CE6C84D4-98BC-4B75-AE4E-B976633CB2AA}" dt="2025-03-10T14:58:02.068" v="706"/>
      <pc:docMkLst>
        <pc:docMk/>
      </pc:docMkLst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2050283583" sldId="256"/>
        </pc:sldMkLst>
        <pc:spChg chg="mod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2" creationId="{27180008-55D1-3FAE-C963-25109E196A52}"/>
          </ac:spMkLst>
        </pc:spChg>
        <pc:spChg chg="mod">
          <ac:chgData name="Mario Real Enrique" userId="b171d602-790f-4414-93eb-cdb5bae8d7f5" providerId="ADAL" clId="{CE6C84D4-98BC-4B75-AE4E-B976633CB2AA}" dt="2025-03-10T13:12:01.601" v="110" actId="26606"/>
          <ac:spMkLst>
            <pc:docMk/>
            <pc:sldMk cId="2050283583" sldId="256"/>
            <ac:spMk id="3" creationId="{68C363BC-25A5-B802-DB5E-B93D3592CA31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8" creationId="{1A3C89F8-0D2F-47FF-B903-151248265F47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0" creationId="{C5CB530E-515E-412C-9DF1-5F8FFBD6F383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2" creationId="{712D4376-A578-4FF1-94FC-245E7A6A489F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4" creationId="{AEA7509D-F04F-40CB-A0B3-EEF16499CC9F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8" creationId="{508BEF50-7B1E-49A4-BC19-5F4F1D755E64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20" creationId="{3FBAD350-5664-4811-A208-657FB882D350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22" creationId="{C39ADB8F-D187-49D7-BDCF-C1B6DC727068}"/>
          </ac:spMkLst>
        </pc:spChg>
        <pc:cxnChg chg="add del">
          <ac:chgData name="Mario Real Enrique" userId="b171d602-790f-4414-93eb-cdb5bae8d7f5" providerId="ADAL" clId="{CE6C84D4-98BC-4B75-AE4E-B976633CB2AA}" dt="2025-03-10T14:58:02.068" v="706"/>
          <ac:cxnSpMkLst>
            <pc:docMk/>
            <pc:sldMk cId="2050283583" sldId="256"/>
            <ac:cxnSpMk id="16" creationId="{56020367-4FD5-4596-8E10-C5F095CD8DBF}"/>
          </ac:cxnSpMkLst>
        </pc:cxn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964696699" sldId="258"/>
        </pc:sldMkLst>
        <pc:spChg chg="mod">
          <ac:chgData name="Mario Real Enrique" userId="b171d602-790f-4414-93eb-cdb5bae8d7f5" providerId="ADAL" clId="{CE6C84D4-98BC-4B75-AE4E-B976633CB2AA}" dt="2025-03-10T14:58:02.068" v="706"/>
          <ac:spMkLst>
            <pc:docMk/>
            <pc:sldMk cId="964696699" sldId="258"/>
            <ac:spMk id="2" creationId="{A44DD283-29CF-E128-0F32-141DFFE73432}"/>
          </ac:spMkLst>
        </pc:spChg>
        <pc:spChg chg="mod">
          <ac:chgData name="Mario Real Enrique" userId="b171d602-790f-4414-93eb-cdb5bae8d7f5" providerId="ADAL" clId="{CE6C84D4-98BC-4B75-AE4E-B976633CB2AA}" dt="2025-03-10T13:53:42.115" v="678" actId="20577"/>
          <ac:spMkLst>
            <pc:docMk/>
            <pc:sldMk cId="964696699" sldId="258"/>
            <ac:spMk id="3" creationId="{1FCBDEBD-4177-0E27-AE96-927E2ECFEECA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964696699" sldId="258"/>
            <ac:spMk id="8" creationId="{100EDD19-6802-4EC3-95CE-CFFAB042CFD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964696699" sldId="258"/>
            <ac:spMk id="10" creationId="{DB17E863-922E-4C26-BD64-E8FD41D28661}"/>
          </ac:spMkLst>
        </pc:sp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362060194" sldId="262"/>
        </pc:sldMkLst>
        <pc:spChg chg="mod">
          <ac:chgData name="Mario Real Enrique" userId="b171d602-790f-4414-93eb-cdb5bae8d7f5" providerId="ADAL" clId="{CE6C84D4-98BC-4B75-AE4E-B976633CB2AA}" dt="2025-03-10T13:53:18.299" v="674" actId="26606"/>
          <ac:spMkLst>
            <pc:docMk/>
            <pc:sldMk cId="1362060194" sldId="262"/>
            <ac:spMk id="2" creationId="{8F8F8F01-F7B7-8E2C-42DB-4C9BB480AB66}"/>
          </ac:spMkLst>
        </pc:spChg>
        <pc:spChg chg="mod">
          <ac:chgData name="Mario Real Enrique" userId="b171d602-790f-4414-93eb-cdb5bae8d7f5" providerId="ADAL" clId="{CE6C84D4-98BC-4B75-AE4E-B976633CB2AA}" dt="2025-03-10T13:53:18.299" v="674" actId="26606"/>
          <ac:spMkLst>
            <pc:docMk/>
            <pc:sldMk cId="1362060194" sldId="262"/>
            <ac:spMk id="3" creationId="{A64B576C-1E55-919C-A4D7-A1DCCDDD0C8D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362060194" sldId="262"/>
            <ac:spMk id="2059" creationId="{743AA782-23D1-4521-8CAD-47662984AA08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362060194" sldId="262"/>
            <ac:spMk id="2060" creationId="{71877DBC-BB60-40F0-AC93-2ACDBAAE60CE}"/>
          </ac:spMkLst>
        </pc:sp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3490222189" sldId="263"/>
        </pc:sldMkLst>
        <pc:spChg chg="mod">
          <ac:chgData name="Mario Real Enrique" userId="b171d602-790f-4414-93eb-cdb5bae8d7f5" providerId="ADAL" clId="{CE6C84D4-98BC-4B75-AE4E-B976633CB2AA}" dt="2025-03-10T14:58:02.068" v="706"/>
          <ac:spMkLst>
            <pc:docMk/>
            <pc:sldMk cId="3490222189" sldId="263"/>
            <ac:spMk id="2" creationId="{C95B52DD-DE86-D663-EBFB-F36870296079}"/>
          </ac:spMkLst>
        </pc:spChg>
        <pc:spChg chg="add del mod">
          <ac:chgData name="Mario Real Enrique" userId="b171d602-790f-4414-93eb-cdb5bae8d7f5" providerId="ADAL" clId="{CE6C84D4-98BC-4B75-AE4E-B976633CB2AA}" dt="2025-03-10T13:53:34.865" v="676" actId="20577"/>
          <ac:spMkLst>
            <pc:docMk/>
            <pc:sldMk cId="3490222189" sldId="263"/>
            <ac:spMk id="3" creationId="{DA45F327-BF52-A1D0-43D9-DFD9B13FE2B7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490222189" sldId="263"/>
            <ac:spMk id="8" creationId="{100EDD19-6802-4EC3-95CE-CFFAB042CFD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490222189" sldId="263"/>
            <ac:spMk id="10" creationId="{DB17E863-922E-4C26-BD64-E8FD41D28661}"/>
          </ac:spMkLst>
        </pc:sp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2253913503" sldId="264"/>
        </pc:sldMkLst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3124444850" sldId="265"/>
        </pc:sldMkLst>
      </pc:sldChg>
      <pc:sldChg chg="addSp delSp modSp new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105721352" sldId="266"/>
        </pc:sldMkLst>
      </pc:sldChg>
      <pc:sldChg chg="addSp delSp modSp new mod setBg delAnim modAnim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105353030" sldId="267"/>
        </pc:sldMkLst>
      </pc:sldChg>
      <pc:sldChg chg="addSp delSp modSp new mod setBg modClrScheme delDesignElem chgLayout">
        <pc:chgData name="Mario Real Enrique" userId="b171d602-790f-4414-93eb-cdb5bae8d7f5" providerId="ADAL" clId="{CE6C84D4-98BC-4B75-AE4E-B976633CB2AA}" dt="2025-03-10T14:58:02.068" v="706"/>
        <pc:sldMkLst>
          <pc:docMk/>
          <pc:sldMk cId="148634914" sldId="268"/>
        </pc:sldMkLst>
      </pc:sldChg>
      <pc:sldChg chg="addSp delSp modSp new mod setBg modAnim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628834839" sldId="269"/>
        </pc:sldMkLst>
      </pc:sldChg>
      <pc:sldChg chg="addSp delSp modSp new mod setBg addAnim delAnim modAnim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284237232" sldId="270"/>
        </pc:sldMkLst>
      </pc:sldChg>
      <pc:sldChg chg="addSp delSp modSp new mod setBg modClrScheme delDesignElem chgLayout">
        <pc:chgData name="Mario Real Enrique" userId="b171d602-790f-4414-93eb-cdb5bae8d7f5" providerId="ADAL" clId="{CE6C84D4-98BC-4B75-AE4E-B976633CB2AA}" dt="2025-03-10T14:58:02.068" v="706"/>
        <pc:sldMkLst>
          <pc:docMk/>
          <pc:sldMk cId="2849390749" sldId="271"/>
        </pc:sldMkLst>
      </pc:sldChg>
      <pc:sldChg chg="addSp delSp modSp new mod setBg modClrScheme delDesignElem chgLayout">
        <pc:chgData name="Mario Real Enrique" userId="b171d602-790f-4414-93eb-cdb5bae8d7f5" providerId="ADAL" clId="{CE6C84D4-98BC-4B75-AE4E-B976633CB2AA}" dt="2025-03-10T14:58:02.068" v="706"/>
        <pc:sldMkLst>
          <pc:docMk/>
          <pc:sldMk cId="3054857142" sldId="272"/>
        </pc:sldMkLst>
        <pc:spChg chg="add mod ord">
          <ac:chgData name="Mario Real Enrique" userId="b171d602-790f-4414-93eb-cdb5bae8d7f5" providerId="ADAL" clId="{CE6C84D4-98BC-4B75-AE4E-B976633CB2AA}" dt="2025-03-10T14:58:02.068" v="706"/>
          <ac:spMkLst>
            <pc:docMk/>
            <pc:sldMk cId="3054857142" sldId="272"/>
            <ac:spMk id="4" creationId="{EC12502F-1C13-82A9-38B1-B4162B99F5C1}"/>
          </ac:spMkLst>
        </pc:spChg>
        <pc:spChg chg="add mod ord">
          <ac:chgData name="Mario Real Enrique" userId="b171d602-790f-4414-93eb-cdb5bae8d7f5" providerId="ADAL" clId="{CE6C84D4-98BC-4B75-AE4E-B976633CB2AA}" dt="2025-03-10T13:54:00.290" v="681" actId="20577"/>
          <ac:spMkLst>
            <pc:docMk/>
            <pc:sldMk cId="3054857142" sldId="272"/>
            <ac:spMk id="5" creationId="{4D0AC71D-55EC-19C7-10DA-EC41CCBD6AC8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054857142" sldId="272"/>
            <ac:spMk id="10" creationId="{100EDD19-6802-4EC3-95CE-CFFAB042CFD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054857142" sldId="272"/>
            <ac:spMk id="12" creationId="{DB17E863-922E-4C26-BD64-E8FD41D286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94E89-EF86-434A-90F1-A91A1CE5D40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E72C5-FFBC-4EF2-91DC-7A9872E0ED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80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13A1-025B-66ED-6626-B9EB93539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88AAA-D671-8236-8744-A739C4DA8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7927-66F3-DB5B-9D07-F014EF2B3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0BBF-703B-2F56-10D8-BAA19C33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CD95-6B5C-D526-3AC0-E53C5D04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929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F21B-65DD-E902-8895-A3CD2C16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56F49-C340-7370-0B84-FB0E499C9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4032E-FE69-E6A4-AAD6-B8B85C38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D0B2D-1F5E-7560-03B2-DE41B112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242B-FFB1-BFDB-B7C4-FFC25639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27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6775AB-CA4B-78E4-68E1-9B90963CD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FC9E0-6A94-5692-3BEA-FAF3CD36D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64492-666F-904D-F31A-1F366E09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997F9-FA46-AB64-5CC9-90C2B12D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B175D-72CE-B8C9-11DB-8240730B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53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64CB-2FCA-670B-0974-E2401DE7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A4CD-2ACE-5D74-6677-4E00288D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FC724-AE1A-8BC7-C620-BB03D7D6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DF796-4F10-D7D9-5B02-089CCCF1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0700-A37F-A7C7-58D2-FBAA2D00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48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46AD-C707-2576-1E8D-65919E17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210C-D1ED-3FA1-7071-18375103C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EC66B-CDD1-3805-18F9-0ACCD13B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63BCB-EEC1-5F54-5479-083EC366E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53752-A14B-B50B-427A-C1D62547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7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28A0-9071-ADEC-F671-700843F2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4538-6500-C754-9364-28617B2CB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CC034-FA4A-38CB-F295-AA0DA6984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57376-17FC-E467-EC59-95B39857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FC782-1029-79D3-D8C0-266DA194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B3F37-D575-75A7-C498-CF5BC786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9580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BA1F-C31D-0482-E773-41D051FA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C1742-CB7C-3F9D-34B2-CB7EF4F24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ACCCE-B041-B541-1A9E-3007ED20B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33C31-DA83-8861-31F6-17E3E8857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24E29-153B-D827-649C-B45B077B5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40212-B441-64E0-4953-DA063E16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3D23D-CD48-0A59-BB50-8C608B5F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3909B9-8B15-C509-7D9E-3581ECFB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37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9497-75F7-2ADC-EDEB-A54E8F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15481-A0E7-16BF-082E-7344D72B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6E390-6872-BD53-17F3-559F153D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1C722-1F52-700D-E668-B80B7927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330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87D0A-DD4B-1093-E340-B10CB9AD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A2F69-8642-E6CF-5959-53ED04DC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8684-B8F7-57CA-4B95-B01B8B5F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34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2BC8-1917-CAE1-EE73-0655EC71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72263-DE3A-B075-A4C6-B1155A70C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6DD7-8423-9BCD-56B2-7DC43310E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4DF0F-0A71-B575-3C3D-9ABFB2C1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E14F4-C825-8010-A8E0-B0D690D5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7798A-FED9-D6F0-06B9-98A989C4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972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272C-F111-DA02-BD45-86E1E4DC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AE6C3-0B16-3B60-DFC8-19CF83294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11833-A866-25AF-6B13-382BC9A76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07D56-3121-075A-A059-E00FFCE8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77336-63DE-45C3-D92D-D80504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30222-CB34-01B3-347E-C2DD1474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8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79CA7-4D34-5E62-0663-3F66C39E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82FC7-FAD4-B71A-B844-D9B3459AF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4BCD7-A21A-A92D-AF03-CF04E82A9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0BCA5C-F584-4C81-86B4-8A88FCE8C2D9}" type="datetimeFigureOut">
              <a:rPr lang="nl-NL" smtClean="0"/>
              <a:t>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5995-0681-C402-8B38-8731D66D9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5459-2E47-990F-C77B-3C81E124A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103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80008-55D1-3FAE-C963-25109E196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6200" dirty="0">
                <a:solidFill>
                  <a:srgbClr val="FFFFFF"/>
                </a:solidFill>
              </a:rPr>
              <a:t>SPIKING NEURAL NETWORKS FOR FAST-MOVING OBJECT DETECTION</a:t>
            </a:r>
            <a:endParaRPr lang="nl-NL" sz="6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363BC-25A5-B802-DB5E-B93D3592C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Mario Real Enrique</a:t>
            </a:r>
            <a:endParaRPr lang="nl-NL" sz="2000">
              <a:solidFill>
                <a:srgbClr val="FFFFFF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83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0810-06E9-04E8-85E3-D4500BA4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6C8EC-BEEF-74DD-46FF-0CD461FB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expected uncertainty for the position of the robot and its orientation?</a:t>
            </a:r>
          </a:p>
          <a:p>
            <a:endParaRPr lang="en-US" dirty="0"/>
          </a:p>
          <a:p>
            <a:r>
              <a:rPr lang="en-US" dirty="0"/>
              <a:t>What do you think about the formal approach for uncertainty estimation?</a:t>
            </a:r>
          </a:p>
          <a:p>
            <a:endParaRPr lang="en-US" dirty="0"/>
          </a:p>
          <a:p>
            <a:r>
              <a:rPr lang="en-US" dirty="0"/>
              <a:t>Do the proposed approaches satisfy the needs of the team?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419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B52DD-DE86-D663-EBFB-F36870296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Problem Statement</a:t>
            </a:r>
            <a:endParaRPr lang="nl-NL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F327-BF52-A1D0-43D9-DFD9B13FE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Conventional cameras either introduce huge latencies or generate too much data</a:t>
            </a:r>
          </a:p>
          <a:p>
            <a:r>
              <a:rPr lang="en-US" sz="2200" dirty="0"/>
              <a:t>Problem for real-time ball trajectory prediction</a:t>
            </a:r>
          </a:p>
          <a:p>
            <a:r>
              <a:rPr lang="en-US" sz="2200" dirty="0"/>
              <a:t>We want to leverage event cameras and SNNs to extract the relevant information for the vision system of the goalkeeper (RoboCup).</a:t>
            </a:r>
          </a:p>
          <a:p>
            <a:r>
              <a:rPr lang="en-US" sz="2200" dirty="0"/>
              <a:t>2 pieces:</a:t>
            </a:r>
          </a:p>
          <a:p>
            <a:pPr lvl="1"/>
            <a:r>
              <a:rPr lang="en-US" sz="2200" dirty="0"/>
              <a:t>Data</a:t>
            </a:r>
          </a:p>
          <a:p>
            <a:pPr lvl="1"/>
            <a:r>
              <a:rPr lang="en-US" sz="2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49022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DD283-29CF-E128-0F32-141DFFE7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Data</a:t>
            </a:r>
            <a:endParaRPr lang="nl-NL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BDEBD-4177-0E27-AE96-927E2ECFE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6553200" cy="4251960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Real event data of ball throws</a:t>
            </a:r>
          </a:p>
          <a:p>
            <a:pPr lvl="1"/>
            <a:r>
              <a:rPr lang="en-US" sz="1800" dirty="0"/>
              <a:t>Positive and negative events</a:t>
            </a:r>
          </a:p>
          <a:p>
            <a:endParaRPr lang="en-US" sz="2200" dirty="0"/>
          </a:p>
          <a:p>
            <a:r>
              <a:rPr lang="en-US" sz="2200" dirty="0"/>
              <a:t>Labeled using OpenCV</a:t>
            </a:r>
          </a:p>
          <a:p>
            <a:endParaRPr lang="en-US" sz="2200" dirty="0"/>
          </a:p>
          <a:p>
            <a:r>
              <a:rPr lang="en-US" sz="2200" dirty="0"/>
              <a:t>Data and labels get reduced by a factor of 2 for reduced training times</a:t>
            </a:r>
          </a:p>
          <a:p>
            <a:pPr lvl="1"/>
            <a:endParaRPr lang="en-US" sz="1800" dirty="0"/>
          </a:p>
        </p:txBody>
      </p:sp>
      <p:pic>
        <p:nvPicPr>
          <p:cNvPr id="4" name="real30fps">
            <a:hlinkClick r:id="" action="ppaction://media"/>
            <a:extLst>
              <a:ext uri="{FF2B5EF4-FFF2-40B4-BE49-F238E27FC236}">
                <a16:creationId xmlns:a16="http://schemas.microsoft.com/office/drawing/2014/main" id="{F543D3FA-0153-7B47-0891-FE4E578AC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1366" b="19857"/>
          <a:stretch/>
        </p:blipFill>
        <p:spPr>
          <a:xfrm>
            <a:off x="6953249" y="2055813"/>
            <a:ext cx="4967478" cy="2189797"/>
          </a:xfrm>
          <a:prstGeom prst="rect">
            <a:avLst/>
          </a:prstGeom>
        </p:spPr>
      </p:pic>
      <p:pic>
        <p:nvPicPr>
          <p:cNvPr id="5" name="ev_133807_15_tracked_circle">
            <a:hlinkClick r:id="" action="ppaction://media"/>
            <a:extLst>
              <a:ext uri="{FF2B5EF4-FFF2-40B4-BE49-F238E27FC236}">
                <a16:creationId xmlns:a16="http://schemas.microsoft.com/office/drawing/2014/main" id="{B2DD0ECF-21D5-184F-498A-4BDA5FDB99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t="21563" b="20308"/>
          <a:stretch/>
        </p:blipFill>
        <p:spPr>
          <a:xfrm>
            <a:off x="6953249" y="4453443"/>
            <a:ext cx="5038725" cy="21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F8F01-F7B7-8E2C-42DB-4C9BB480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Initial Approach</a:t>
            </a:r>
            <a:endParaRPr lang="nl-NL" sz="5000" dirty="0"/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B576C-1E55-919C-A4D7-A1DCCDDD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3547723" cy="3547872"/>
          </a:xfrm>
        </p:spPr>
        <p:txBody>
          <a:bodyPr anchor="t">
            <a:normAutofit/>
          </a:bodyPr>
          <a:lstStyle/>
          <a:p>
            <a:endParaRPr lang="en-US" sz="1700" dirty="0"/>
          </a:p>
          <a:p>
            <a:r>
              <a:rPr lang="en-US" sz="1700" dirty="0"/>
              <a:t>Ball detector on images</a:t>
            </a:r>
          </a:p>
          <a:p>
            <a:pPr lvl="1"/>
            <a:r>
              <a:rPr lang="en-US" sz="1300" dirty="0"/>
              <a:t>Input: Positive and negative events (2 channels) accumulated during 10ms</a:t>
            </a:r>
          </a:p>
          <a:p>
            <a:pPr lvl="1"/>
            <a:r>
              <a:rPr lang="en-US" sz="1300" dirty="0"/>
              <a:t>Output: X,Y pixel prediction of the ball on the image.</a:t>
            </a:r>
          </a:p>
          <a:p>
            <a:endParaRPr lang="en-US" sz="1700" dirty="0"/>
          </a:p>
          <a:p>
            <a:r>
              <a:rPr lang="en-US" sz="1700" dirty="0"/>
              <a:t>Motivation</a:t>
            </a:r>
          </a:p>
          <a:p>
            <a:pPr lvl="1"/>
            <a:r>
              <a:rPr lang="en-US" sz="1300" dirty="0"/>
              <a:t>Easier problem</a:t>
            </a:r>
          </a:p>
          <a:p>
            <a:pPr lvl="1"/>
            <a:r>
              <a:rPr lang="en-US" sz="1300" dirty="0"/>
              <a:t>Initial estimation of accuracy, training times and latency</a:t>
            </a:r>
            <a:endParaRPr lang="nl-NL" sz="13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59EA9-2414-DF32-BA49-ED2A686666F9}"/>
              </a:ext>
            </a:extLst>
          </p:cNvPr>
          <p:cNvSpPr/>
          <p:nvPr/>
        </p:nvSpPr>
        <p:spPr>
          <a:xfrm>
            <a:off x="4294773" y="2688336"/>
            <a:ext cx="1082040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EVENT DATA</a:t>
            </a:r>
          </a:p>
          <a:p>
            <a:pPr algn="ctr"/>
            <a:r>
              <a:rPr lang="en-US" sz="1400" dirty="0"/>
              <a:t>2 channels</a:t>
            </a:r>
          </a:p>
          <a:p>
            <a:pPr algn="ctr"/>
            <a:r>
              <a:rPr lang="en-US" sz="1400" dirty="0"/>
              <a:t>(+, -)</a:t>
            </a:r>
            <a:endParaRPr lang="nl-N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9F10B0-2C8B-47E3-2AF9-2547BF477252}"/>
              </a:ext>
            </a:extLst>
          </p:cNvPr>
          <p:cNvSpPr/>
          <p:nvPr/>
        </p:nvSpPr>
        <p:spPr>
          <a:xfrm>
            <a:off x="6093102" y="2688336"/>
            <a:ext cx="1417320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Layer SCNN</a:t>
            </a:r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D30887-0D60-C54A-74D0-A065198F6617}"/>
              </a:ext>
            </a:extLst>
          </p:cNvPr>
          <p:cNvSpPr/>
          <p:nvPr/>
        </p:nvSpPr>
        <p:spPr>
          <a:xfrm>
            <a:off x="8013341" y="2020824"/>
            <a:ext cx="715177" cy="13350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SFCL</a:t>
            </a:r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F847E-4162-C449-641B-E31279FB4849}"/>
              </a:ext>
            </a:extLst>
          </p:cNvPr>
          <p:cNvSpPr/>
          <p:nvPr/>
        </p:nvSpPr>
        <p:spPr>
          <a:xfrm>
            <a:off x="8013342" y="4562856"/>
            <a:ext cx="715176" cy="13350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SFCL</a:t>
            </a:r>
            <a:endParaRPr lang="nl-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B3D53B-3C0E-5800-FB84-47D9E8EC5C1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10422" y="2688336"/>
            <a:ext cx="502919" cy="1325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5AE3EE-30AA-1F37-4583-7A1994D1C56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510422" y="4014216"/>
            <a:ext cx="502920" cy="1216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179D3B-1426-34DB-DDAB-AC7A9364D7E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376813" y="4014216"/>
            <a:ext cx="7162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08CB8-0158-6037-A44C-77002F5768AC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>
            <a:off x="8728518" y="2688336"/>
            <a:ext cx="9184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9582094-3FBB-0AAB-9871-99B2CAD9CF74}"/>
              </a:ext>
            </a:extLst>
          </p:cNvPr>
          <p:cNvSpPr/>
          <p:nvPr/>
        </p:nvSpPr>
        <p:spPr>
          <a:xfrm>
            <a:off x="9646921" y="2441449"/>
            <a:ext cx="2225040" cy="4937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prediction</a:t>
            </a:r>
            <a:endParaRPr lang="nl-NL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D3AEC5-FCCA-5F18-C6BB-8A926C91F668}"/>
              </a:ext>
            </a:extLst>
          </p:cNvPr>
          <p:cNvCxnSpPr>
            <a:cxnSpLocks/>
            <a:stCxn id="7" idx="3"/>
            <a:endCxn id="23" idx="2"/>
          </p:cNvCxnSpPr>
          <p:nvPr/>
        </p:nvCxnSpPr>
        <p:spPr>
          <a:xfrm>
            <a:off x="8728518" y="5230368"/>
            <a:ext cx="9184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869B54-8503-DA5F-98CB-E5AC287174F1}"/>
              </a:ext>
            </a:extLst>
          </p:cNvPr>
          <p:cNvSpPr/>
          <p:nvPr/>
        </p:nvSpPr>
        <p:spPr>
          <a:xfrm>
            <a:off x="9646921" y="4983481"/>
            <a:ext cx="2225040" cy="4937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prediction</a:t>
            </a:r>
            <a:endParaRPr lang="nl-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701C37-E3AF-075E-F19F-43ECD651C624}"/>
              </a:ext>
            </a:extLst>
          </p:cNvPr>
          <p:cNvSpPr txBox="1"/>
          <p:nvPr/>
        </p:nvSpPr>
        <p:spPr>
          <a:xfrm>
            <a:off x="8728519" y="2287560"/>
            <a:ext cx="869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Argmax()</a:t>
            </a:r>
            <a:endParaRPr lang="nl-NL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AE466A-909D-3998-07D6-B81F6ABB519E}"/>
              </a:ext>
            </a:extLst>
          </p:cNvPr>
          <p:cNvSpPr txBox="1"/>
          <p:nvPr/>
        </p:nvSpPr>
        <p:spPr>
          <a:xfrm>
            <a:off x="8728519" y="4864607"/>
            <a:ext cx="869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Argmax()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36206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887B5-CBA5-BFAB-E2A9-83C844EE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Training</a:t>
            </a:r>
            <a:endParaRPr lang="nl-NL" sz="54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A541D-0F20-25C1-0B20-43F70F4C3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700" dirty="0"/>
              <a:t>Images were shuffled</a:t>
            </a:r>
          </a:p>
          <a:p>
            <a:r>
              <a:rPr lang="en-US" sz="1700" dirty="0"/>
              <a:t>Each image was shown to the SNN for 20 time steps</a:t>
            </a:r>
          </a:p>
          <a:p>
            <a:r>
              <a:rPr lang="en-US" sz="1700" dirty="0"/>
              <a:t>Trained for 50 epochs</a:t>
            </a:r>
          </a:p>
          <a:p>
            <a:r>
              <a:rPr lang="en-US" sz="1700" dirty="0"/>
              <a:t>Results</a:t>
            </a:r>
          </a:p>
          <a:p>
            <a:pPr lvl="1"/>
            <a:r>
              <a:rPr lang="en-US" sz="1700" dirty="0"/>
              <a:t>Training time: 3h 40 min</a:t>
            </a:r>
          </a:p>
          <a:p>
            <a:pPr lvl="1"/>
            <a:r>
              <a:rPr lang="en-US" sz="1700" b="1" dirty="0"/>
              <a:t>Inference time: 40ms</a:t>
            </a:r>
          </a:p>
          <a:p>
            <a:pPr lvl="1"/>
            <a:r>
              <a:rPr lang="en-US" sz="1700" b="1" dirty="0"/>
              <a:t>Avg error: 5,13 </a:t>
            </a:r>
            <a:r>
              <a:rPr lang="en-US" sz="1700" b="1" dirty="0" err="1"/>
              <a:t>px</a:t>
            </a:r>
            <a:endParaRPr lang="en-US" sz="1700" b="1" dirty="0"/>
          </a:p>
          <a:p>
            <a:pPr lvl="1"/>
            <a:r>
              <a:rPr lang="en-US" sz="1700" dirty="0"/>
              <a:t>95% CI error: 13,36 </a:t>
            </a:r>
            <a:r>
              <a:rPr lang="en-US" sz="1700" dirty="0" err="1"/>
              <a:t>px</a:t>
            </a:r>
            <a:endParaRPr lang="en-US" sz="1700" dirty="0"/>
          </a:p>
          <a:p>
            <a:r>
              <a:rPr lang="en-US" sz="1700" dirty="0"/>
              <a:t>Original image 680x408</a:t>
            </a:r>
          </a:p>
          <a:p>
            <a:pPr lvl="1"/>
            <a:endParaRPr lang="nl-NL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0E4CF-C33D-E3EF-00A3-98FDC8CD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9" y="261395"/>
            <a:ext cx="6903720" cy="3434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FE222-8625-1341-4CCC-09A28028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03" y="3695996"/>
            <a:ext cx="4269929" cy="27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1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12502F-1C13-82A9-38B1-B4162B99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Next steps: </a:t>
            </a:r>
            <a:endParaRPr lang="nl-NL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0AC71D-55EC-19C7-10DA-EC41CCBD6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Simulated</a:t>
            </a:r>
            <a:r>
              <a:rPr lang="en-US" sz="2200" b="1" dirty="0"/>
              <a:t> data with </a:t>
            </a:r>
            <a:r>
              <a:rPr lang="en-US" sz="2200" b="1" dirty="0" err="1"/>
              <a:t>IsaacSIM</a:t>
            </a:r>
            <a:endParaRPr lang="en-US" sz="2200" b="1" dirty="0"/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/>
              <a:t>Better labels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/>
              <a:t>More diverse data</a:t>
            </a:r>
          </a:p>
          <a:p>
            <a:pPr marL="914400" lvl="1" indent="-457200">
              <a:buFont typeface="+mj-lt"/>
              <a:buAutoNum type="alphaLcPeriod"/>
            </a:pPr>
            <a:endParaRPr lang="en-US" sz="1800" dirty="0"/>
          </a:p>
          <a:p>
            <a:pPr marL="914400" lvl="1" indent="-457200">
              <a:buFont typeface="+mj-lt"/>
              <a:buAutoNum type="alphaLcPeriod"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Problems encountered:</a:t>
            </a:r>
          </a:p>
          <a:p>
            <a:pPr lvl="1"/>
            <a:r>
              <a:rPr lang="en-US" sz="1800" dirty="0"/>
              <a:t>“Shadow” when moving the ball</a:t>
            </a:r>
          </a:p>
          <a:p>
            <a:pPr lvl="1"/>
            <a:r>
              <a:rPr lang="en-US" sz="1800" dirty="0"/>
              <a:t>Difficulty setting up the camera parameters</a:t>
            </a:r>
          </a:p>
          <a:p>
            <a:pPr lvl="1"/>
            <a:endParaRPr lang="en-US" sz="1800" dirty="0"/>
          </a:p>
          <a:p>
            <a:pPr marL="914400" lvl="1" indent="-457200">
              <a:buFont typeface="+mj-lt"/>
              <a:buAutoNum type="alphaL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isaac_sim">
            <a:hlinkClick r:id="" action="ppaction://media"/>
            <a:extLst>
              <a:ext uri="{FF2B5EF4-FFF2-40B4-BE49-F238E27FC236}">
                <a16:creationId xmlns:a16="http://schemas.microsoft.com/office/drawing/2014/main" id="{7BAD1763-6089-53D9-759F-AE619E427E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4590" y="1236196"/>
            <a:ext cx="4305505" cy="2421847"/>
          </a:xfrm>
          <a:prstGeom prst="rect">
            <a:avLst/>
          </a:prstGeom>
        </p:spPr>
      </p:pic>
      <p:pic>
        <p:nvPicPr>
          <p:cNvPr id="11" name="Picture 10" descr="A green court with a ball and a white ball&#10;&#10;AI-generated content may be incorrect.">
            <a:extLst>
              <a:ext uri="{FF2B5EF4-FFF2-40B4-BE49-F238E27FC236}">
                <a16:creationId xmlns:a16="http://schemas.microsoft.com/office/drawing/2014/main" id="{5C468EB8-CAC8-2BF4-584A-497FD9350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6" t="46115" r="62705" b="35427"/>
          <a:stretch/>
        </p:blipFill>
        <p:spPr>
          <a:xfrm>
            <a:off x="7516635" y="4099220"/>
            <a:ext cx="2661414" cy="193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5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8D815-7A54-343E-516C-50095DCBF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1BAE70-5C14-14F7-CDE6-A4EB64A8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Next steps</a:t>
            </a:r>
            <a:endParaRPr lang="nl-NL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1323A-B408-F958-58DF-08E8074A1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5414646" cy="42519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b="1" dirty="0"/>
              <a:t>Video to event data</a:t>
            </a:r>
          </a:p>
          <a:p>
            <a:pPr lvl="1"/>
            <a:r>
              <a:rPr lang="en-US" sz="2800" dirty="0"/>
              <a:t>Implement locally</a:t>
            </a:r>
          </a:p>
          <a:p>
            <a:pPr lvl="1"/>
            <a:r>
              <a:rPr lang="en-US" sz="2800" dirty="0" err="1"/>
              <a:t>ESim</a:t>
            </a:r>
            <a:r>
              <a:rPr lang="en-US" sz="2800" dirty="0"/>
              <a:t>, Vid2E, V2E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3200" b="1" dirty="0"/>
              <a:t>Approaches</a:t>
            </a:r>
            <a:endParaRPr lang="en-US" b="1" dirty="0"/>
          </a:p>
          <a:p>
            <a:pPr marL="914400" lvl="1" indent="-457200">
              <a:buFont typeface="+mj-lt"/>
              <a:buAutoNum type="alphaLcPeriod"/>
            </a:pPr>
            <a:r>
              <a:rPr lang="en-US" sz="3200" dirty="0"/>
              <a:t>Dual camera ball tracker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3200" dirty="0"/>
              <a:t>Ball tracker + radius estimation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3200" dirty="0"/>
              <a:t>Goal hit point predictor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42590-A40F-9174-9D9E-EAA67762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657" y="2442152"/>
            <a:ext cx="4521835" cy="239432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89ADAAE-07FE-ACD1-092D-E393E7C0FA9F}"/>
              </a:ext>
            </a:extLst>
          </p:cNvPr>
          <p:cNvSpPr/>
          <p:nvPr/>
        </p:nvSpPr>
        <p:spPr>
          <a:xfrm rot="5400000">
            <a:off x="5472916" y="4564566"/>
            <a:ext cx="2103672" cy="5438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Decreasing inference time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627313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3DBB9-7EE5-681E-5F85-798C878CC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Uncertainty estimation: naive approach</a:t>
            </a:r>
            <a:endParaRPr lang="nl-NL" sz="3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13518-9BF3-3564-20DC-4E79C1D72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700" dirty="0"/>
              <a:t>Worst case scenario</a:t>
            </a:r>
          </a:p>
          <a:p>
            <a:pPr lvl="1"/>
            <a:r>
              <a:rPr lang="en-US" sz="1700" dirty="0"/>
              <a:t>Ball moving at 10 m/s at 10 m from the camera</a:t>
            </a:r>
          </a:p>
          <a:p>
            <a:pPr lvl="1"/>
            <a:r>
              <a:rPr lang="en-US" sz="1700" dirty="0"/>
              <a:t>95 percentile worst pixel error (13,36 </a:t>
            </a:r>
            <a:r>
              <a:rPr lang="en-US" sz="1700" dirty="0" err="1"/>
              <a:t>px</a:t>
            </a:r>
            <a:r>
              <a:rPr lang="en-US" sz="1700" dirty="0"/>
              <a:t>)</a:t>
            </a:r>
          </a:p>
          <a:p>
            <a:pPr lvl="1"/>
            <a:r>
              <a:rPr lang="nl-NL" sz="1700" dirty="0"/>
              <a:t>Time interval </a:t>
            </a:r>
            <a:r>
              <a:rPr lang="nl-NL" sz="1700" dirty="0" err="1"/>
              <a:t>between</a:t>
            </a:r>
            <a:r>
              <a:rPr lang="nl-NL" sz="1700" dirty="0"/>
              <a:t> </a:t>
            </a:r>
            <a:r>
              <a:rPr lang="nl-NL" sz="1700" dirty="0" err="1"/>
              <a:t>collections</a:t>
            </a:r>
            <a:r>
              <a:rPr lang="nl-NL" sz="1700" dirty="0"/>
              <a:t> of events: 1ms</a:t>
            </a:r>
          </a:p>
          <a:p>
            <a:pPr lvl="1"/>
            <a:endParaRPr lang="nl-NL" sz="1700" dirty="0"/>
          </a:p>
          <a:p>
            <a:r>
              <a:rPr lang="nl-NL" sz="1700" dirty="0" err="1"/>
              <a:t>Two</a:t>
            </a:r>
            <a:r>
              <a:rPr lang="nl-NL" sz="1700" dirty="0"/>
              <a:t> </a:t>
            </a:r>
            <a:r>
              <a:rPr lang="nl-NL" sz="1700" dirty="0" err="1"/>
              <a:t>components</a:t>
            </a:r>
            <a:endParaRPr lang="nl-NL" sz="1700" dirty="0"/>
          </a:p>
          <a:p>
            <a:pPr lvl="1"/>
            <a:r>
              <a:rPr lang="nl-NL" sz="1700" dirty="0"/>
              <a:t>1 pixel in </a:t>
            </a:r>
            <a:r>
              <a:rPr lang="nl-NL" sz="1700" dirty="0" err="1"/>
              <a:t>the</a:t>
            </a:r>
            <a:r>
              <a:rPr lang="nl-NL" sz="1700" dirty="0"/>
              <a:t> real </a:t>
            </a:r>
            <a:r>
              <a:rPr lang="nl-NL" sz="1700" dirty="0" err="1"/>
              <a:t>world</a:t>
            </a:r>
            <a:r>
              <a:rPr lang="nl-NL" sz="1700" dirty="0"/>
              <a:t> * error in pixels</a:t>
            </a:r>
          </a:p>
          <a:p>
            <a:pPr lvl="1"/>
            <a:r>
              <a:rPr lang="nl-NL" sz="1700" dirty="0" err="1"/>
              <a:t>Velocity</a:t>
            </a:r>
            <a:r>
              <a:rPr lang="nl-NL" sz="1700" dirty="0"/>
              <a:t> * time interval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D4D57-2D35-7892-28B9-770C011BC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865406"/>
            <a:ext cx="6440424" cy="507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4EA32-2611-7C1F-429F-12B28B72F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/>
              <a:t>Uncertainty estimation: formal approach</a:t>
            </a:r>
            <a:endParaRPr lang="nl-NL" sz="50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960A74-E821-84BD-55AC-70AA57CC8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2054226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idea is to propagate the 3D position uncertainty in time for trajectory estimation</a:t>
            </a:r>
          </a:p>
          <a:p>
            <a:r>
              <a:rPr lang="en-US" dirty="0"/>
              <a:t>The resulting position uncertainty should be less than half the size of the robot</a:t>
            </a:r>
          </a:p>
          <a:p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serve as a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bound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error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A </a:t>
            </a:r>
            <a:r>
              <a:rPr lang="nl-NL" b="1" dirty="0" err="1"/>
              <a:t>Kalman</a:t>
            </a:r>
            <a:r>
              <a:rPr lang="nl-NL" b="1" dirty="0"/>
              <a:t> Filter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calculating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uncertainty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velocity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606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Sioux</Template>
  <TotalTime>0</TotalTime>
  <Words>407</Words>
  <Application>Microsoft Office PowerPoint</Application>
  <PresentationFormat>Widescreen</PresentationFormat>
  <Paragraphs>88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SPIKING NEURAL NETWORKS FOR FAST-MOVING OBJECT DETECTION</vt:lpstr>
      <vt:lpstr>Problem Statement</vt:lpstr>
      <vt:lpstr>Data</vt:lpstr>
      <vt:lpstr>Initial Approach</vt:lpstr>
      <vt:lpstr>Training</vt:lpstr>
      <vt:lpstr>Next steps: </vt:lpstr>
      <vt:lpstr>Next steps</vt:lpstr>
      <vt:lpstr>Uncertainty estimation: naive approach</vt:lpstr>
      <vt:lpstr>Uncertainty estimation: formal approach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Mario Real Enrique</dc:creator>
  <cp:lastModifiedBy>Mario Real Enrique</cp:lastModifiedBy>
  <cp:revision>1</cp:revision>
  <dcterms:created xsi:type="dcterms:W3CDTF">2025-03-10T08:10:57Z</dcterms:created>
  <dcterms:modified xsi:type="dcterms:W3CDTF">2025-04-07T13:31:13Z</dcterms:modified>
</cp:coreProperties>
</file>